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10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8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54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50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92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6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2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75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7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087F3-E572-4679-A4C5-AA9039EFE13D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38226-96FD-421E-ADDF-53837F52F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21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MitchAp6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26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 feature defined by law that enhances the </a:t>
            </a:r>
            <a:r>
              <a:rPr lang="en-US" dirty="0" smtClean="0"/>
              <a:t>crime.</a:t>
            </a:r>
          </a:p>
          <a:p>
            <a:pPr marL="0" indent="0">
              <a:buNone/>
            </a:pPr>
            <a:r>
              <a:rPr lang="en-US" dirty="0" smtClean="0"/>
              <a:t>The man was charged with aggravated assault.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4419600" cy="353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210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definite or clear to the mind.</a:t>
            </a:r>
          </a:p>
          <a:p>
            <a:pPr marL="0" indent="0">
              <a:buNone/>
            </a:pPr>
            <a:r>
              <a:rPr lang="en-US" dirty="0" smtClean="0"/>
              <a:t>The football game was intangible.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9" y="2819400"/>
            <a:ext cx="4896733" cy="362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967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 area used for walking. </a:t>
            </a:r>
          </a:p>
          <a:p>
            <a:pPr marL="0" indent="0">
              <a:buNone/>
            </a:pPr>
            <a:r>
              <a:rPr lang="en-US" dirty="0" smtClean="0"/>
              <a:t>The promenade had a lot of people walking on it.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2743200"/>
            <a:ext cx="5289611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200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calm or restore peace.</a:t>
            </a:r>
          </a:p>
          <a:p>
            <a:pPr marL="0" indent="0">
              <a:buNone/>
            </a:pPr>
            <a:r>
              <a:rPr lang="en-US" dirty="0" smtClean="0"/>
              <a:t>The police tried to pacify the angry man.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49962"/>
            <a:ext cx="4572000" cy="342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699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Completely forgotten or unknown.</a:t>
            </a:r>
          </a:p>
          <a:p>
            <a:pPr marL="0" indent="0">
              <a:buNone/>
            </a:pPr>
            <a:r>
              <a:rPr lang="en-US" dirty="0" smtClean="0"/>
              <a:t>He was completely oblivious when the water balloon came.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030" y="3215185"/>
            <a:ext cx="44323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40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Means of supporting life. </a:t>
            </a:r>
          </a:p>
          <a:p>
            <a:pPr marL="0" indent="0">
              <a:buNone/>
            </a:pPr>
            <a:r>
              <a:rPr lang="en-US" dirty="0" smtClean="0"/>
              <a:t>The mother hen had sustenance and could help her chicks.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5232026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744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Calm or settled.</a:t>
            </a:r>
          </a:p>
          <a:p>
            <a:pPr marL="0" indent="0">
              <a:buNone/>
            </a:pPr>
            <a:r>
              <a:rPr lang="en-US" dirty="0" smtClean="0"/>
              <a:t>The police subdued the man.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5181600" cy="392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76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state of being drowsy or dull.</a:t>
            </a:r>
          </a:p>
          <a:p>
            <a:pPr marL="0" indent="0">
              <a:buNone/>
            </a:pPr>
            <a:r>
              <a:rPr lang="en-US" dirty="0" smtClean="0"/>
              <a:t>The team was lethargy after the game.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2819400"/>
            <a:ext cx="367665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428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agree or concur</a:t>
            </a:r>
          </a:p>
          <a:p>
            <a:pPr marL="0" indent="0">
              <a:buNone/>
            </a:pPr>
            <a:r>
              <a:rPr lang="en-US" dirty="0" smtClean="0"/>
              <a:t>The Mayor assented with the child.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90967"/>
            <a:ext cx="4038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181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give up resistance.</a:t>
            </a:r>
          </a:p>
          <a:p>
            <a:pPr marL="0" indent="0">
              <a:buNone/>
            </a:pPr>
            <a:r>
              <a:rPr lang="en-US" dirty="0" smtClean="0"/>
              <a:t>The bank robber capitulated and went to jail.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722359"/>
            <a:ext cx="3124200" cy="411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631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They take away items.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2286000"/>
            <a:ext cx="5556249" cy="416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080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Confidently aggressive or self-assured</a:t>
            </a:r>
          </a:p>
          <a:p>
            <a:pPr marL="0" indent="0">
              <a:buNone/>
            </a:pPr>
            <a:r>
              <a:rPr lang="en-US" dirty="0" smtClean="0"/>
              <a:t>The dog was assertive when it came to the cat.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2613495"/>
            <a:ext cx="2586037" cy="425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786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Legitimate or real</a:t>
            </a:r>
          </a:p>
          <a:p>
            <a:pPr marL="0" indent="0">
              <a:buNone/>
            </a:pPr>
            <a:r>
              <a:rPr lang="en-US" dirty="0" smtClean="0"/>
              <a:t>The boys story seemed to be true and legit.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71800"/>
            <a:ext cx="2743200" cy="371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802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Evil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</a:p>
          <a:p>
            <a:pPr marL="0" indent="0">
              <a:buNone/>
            </a:pPr>
            <a:r>
              <a:rPr lang="en-US" dirty="0" smtClean="0"/>
              <a:t>Sinister </a:t>
            </a:r>
          </a:p>
          <a:p>
            <a:pPr marL="0" indent="0">
              <a:buNone/>
            </a:pPr>
            <a:r>
              <a:rPr lang="en-US" dirty="0" smtClean="0"/>
              <a:t>Man took</a:t>
            </a:r>
          </a:p>
          <a:p>
            <a:pPr marL="0" indent="0">
              <a:buNone/>
            </a:pPr>
            <a:r>
              <a:rPr lang="en-US" dirty="0" smtClean="0"/>
              <a:t>My sister.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447800"/>
            <a:ext cx="485775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434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Useless</a:t>
            </a:r>
          </a:p>
          <a:p>
            <a:pPr marL="0" indent="0">
              <a:buNone/>
            </a:pPr>
            <a:r>
              <a:rPr lang="en-US" dirty="0" smtClean="0"/>
              <a:t>I felt futile against the dog.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096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Self respect.</a:t>
            </a:r>
          </a:p>
          <a:p>
            <a:pPr marL="0" indent="0">
              <a:buNone/>
            </a:pPr>
            <a:r>
              <a:rPr lang="en-US" dirty="0" smtClean="0"/>
              <a:t> I’m not going to do that, I have some dignity.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391" y="2819400"/>
            <a:ext cx="2619375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638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Fruitless</a:t>
            </a:r>
            <a:br>
              <a:rPr lang="en-US" dirty="0" smtClean="0"/>
            </a:br>
            <a:r>
              <a:rPr lang="en-US" dirty="0" smtClean="0"/>
              <a:t>helpless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 was fruitless </a:t>
            </a:r>
            <a:r>
              <a:rPr lang="en-US" smtClean="0"/>
              <a:t>against the fire.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5400" y="-304800"/>
            <a:ext cx="5285690" cy="388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62200"/>
            <a:ext cx="55626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631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state of being confined. </a:t>
            </a:r>
          </a:p>
          <a:p>
            <a:pPr marL="0" indent="0">
              <a:buNone/>
            </a:pPr>
            <a:r>
              <a:rPr lang="en-US" dirty="0" smtClean="0"/>
              <a:t>They put me in an internment camp for Japanese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753" y="2711920"/>
            <a:ext cx="2895601" cy="4109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430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Unfriendliness.</a:t>
            </a:r>
          </a:p>
          <a:p>
            <a:pPr marL="0" indent="0">
              <a:buNone/>
            </a:pPr>
            <a:r>
              <a:rPr lang="en-US" dirty="0" smtClean="0"/>
              <a:t>The terrorist had a lot of hostility.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839872"/>
            <a:ext cx="571500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542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Of less importance.</a:t>
            </a:r>
          </a:p>
          <a:p>
            <a:pPr marL="0" indent="0">
              <a:buNone/>
            </a:pPr>
            <a:r>
              <a:rPr lang="en-US" dirty="0" smtClean="0"/>
              <a:t>The plate was subordinate to the pot.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48000"/>
            <a:ext cx="3994813" cy="328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9076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272</Words>
  <Application>Microsoft Office PowerPoint</Application>
  <PresentationFormat>On-screen Show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Vocabulary</vt:lpstr>
      <vt:lpstr>Confiscators</vt:lpstr>
      <vt:lpstr>Sinister</vt:lpstr>
      <vt:lpstr>Futile</vt:lpstr>
      <vt:lpstr>Dignity</vt:lpstr>
      <vt:lpstr>Fruitless helpless I was fruitless against the fire.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 </vt:lpstr>
      <vt:lpstr>Capitulate</vt:lpstr>
      <vt:lpstr>Assertive </vt:lpstr>
      <vt:lpstr>Authentic 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BCS</dc:creator>
  <cp:lastModifiedBy>BCS</cp:lastModifiedBy>
  <cp:revision>12</cp:revision>
  <dcterms:created xsi:type="dcterms:W3CDTF">2011-04-20T18:20:45Z</dcterms:created>
  <dcterms:modified xsi:type="dcterms:W3CDTF">2011-04-27T18:22:05Z</dcterms:modified>
</cp:coreProperties>
</file>